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3165" r:id="rId3"/>
    <p:sldId id="3166" r:id="rId5"/>
    <p:sldId id="3167" r:id="rId6"/>
    <p:sldId id="3175" r:id="rId7"/>
    <p:sldId id="3176" r:id="rId8"/>
    <p:sldId id="3177" r:id="rId9"/>
    <p:sldId id="3174" r:id="rId10"/>
  </p:sldIdLst>
  <p:sldSz cx="12192000" cy="6858000"/>
  <p:notesSz cx="6858000" cy="9144000"/>
  <p:embeddedFontLst>
    <p:embeddedFont>
      <p:font typeface="微软雅黑" panose="020B0503020204020204" charset="-122"/>
      <p:regular r:id="rId14"/>
    </p:embeddedFont>
    <p:embeddedFont>
      <p:font typeface="等线" panose="02010600030101010101" charset="-122"/>
      <p:regular r:id="rId15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1111" y="21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font" Target="fonts/font2.fntdata"/><Relationship Id="rId14" Type="http://schemas.openxmlformats.org/officeDocument/2006/relationships/font" Target="fonts/font1.fntdata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83AB4-7045-4BF9-9920-2A9F91176EC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3C9FB-0AE3-405C-B8CA-91152E764A3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3C9FB-0AE3-405C-B8CA-91152E764A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3C9FB-0AE3-405C-B8CA-91152E764A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3C9FB-0AE3-405C-B8CA-91152E764A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3C9FB-0AE3-405C-B8CA-91152E764A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3C9FB-0AE3-405C-B8CA-91152E764A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3C9FB-0AE3-405C-B8CA-91152E764A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3C9FB-0AE3-405C-B8CA-91152E764A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4"/>
          <p:cNvSpPr/>
          <p:nvPr userDrawn="1"/>
        </p:nvSpPr>
        <p:spPr bwMode="auto">
          <a:xfrm>
            <a:off x="6319838" y="0"/>
            <a:ext cx="5872162" cy="6858000"/>
          </a:xfrm>
          <a:custGeom>
            <a:avLst/>
            <a:gdLst>
              <a:gd name="connsiteX0" fmla="*/ 3735388 w 5872162"/>
              <a:gd name="connsiteY0" fmla="*/ 0 h 6858000"/>
              <a:gd name="connsiteX1" fmla="*/ 5872162 w 5872162"/>
              <a:gd name="connsiteY1" fmla="*/ 0 h 6858000"/>
              <a:gd name="connsiteX2" fmla="*/ 5872162 w 5872162"/>
              <a:gd name="connsiteY2" fmla="*/ 6858000 h 6858000"/>
              <a:gd name="connsiteX3" fmla="*/ 0 w 587216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72162" h="6858000">
                <a:moveTo>
                  <a:pt x="3735388" y="0"/>
                </a:moveTo>
                <a:lnTo>
                  <a:pt x="5872162" y="0"/>
                </a:lnTo>
                <a:lnTo>
                  <a:pt x="587216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endParaRPr lang="en-US"/>
          </a:p>
        </p:txBody>
      </p:sp>
      <p:sp>
        <p:nvSpPr>
          <p:cNvPr id="8" name="Freeform 6"/>
          <p:cNvSpPr/>
          <p:nvPr userDrawn="1"/>
        </p:nvSpPr>
        <p:spPr bwMode="auto">
          <a:xfrm>
            <a:off x="7050088" y="0"/>
            <a:ext cx="4908550" cy="5510213"/>
          </a:xfrm>
          <a:custGeom>
            <a:avLst/>
            <a:gdLst>
              <a:gd name="T0" fmla="*/ 1201 w 3092"/>
              <a:gd name="T1" fmla="*/ 3471 h 3471"/>
              <a:gd name="T2" fmla="*/ 0 w 3092"/>
              <a:gd name="T3" fmla="*/ 3471 h 3471"/>
              <a:gd name="T4" fmla="*/ 1890 w 3092"/>
              <a:gd name="T5" fmla="*/ 0 h 3471"/>
              <a:gd name="T6" fmla="*/ 3092 w 3092"/>
              <a:gd name="T7" fmla="*/ 0 h 3471"/>
              <a:gd name="T8" fmla="*/ 1201 w 3092"/>
              <a:gd name="T9" fmla="*/ 3471 h 3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92" h="3471">
                <a:moveTo>
                  <a:pt x="1201" y="3471"/>
                </a:moveTo>
                <a:lnTo>
                  <a:pt x="0" y="3471"/>
                </a:lnTo>
                <a:lnTo>
                  <a:pt x="1890" y="0"/>
                </a:lnTo>
                <a:lnTo>
                  <a:pt x="3092" y="0"/>
                </a:lnTo>
                <a:lnTo>
                  <a:pt x="1201" y="3471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endParaRPr lang="en-US"/>
          </a:p>
        </p:txBody>
      </p:sp>
      <p:sp>
        <p:nvSpPr>
          <p:cNvPr id="9" name="Freeform 7"/>
          <p:cNvSpPr/>
          <p:nvPr userDrawn="1"/>
        </p:nvSpPr>
        <p:spPr bwMode="auto">
          <a:xfrm>
            <a:off x="5343526" y="2371725"/>
            <a:ext cx="3617913" cy="3138488"/>
          </a:xfrm>
          <a:custGeom>
            <a:avLst/>
            <a:gdLst>
              <a:gd name="T0" fmla="*/ 1202 w 2279"/>
              <a:gd name="T1" fmla="*/ 0 h 1977"/>
              <a:gd name="T2" fmla="*/ 0 w 2279"/>
              <a:gd name="T3" fmla="*/ 0 h 1977"/>
              <a:gd name="T4" fmla="*/ 1076 w 2279"/>
              <a:gd name="T5" fmla="*/ 1977 h 1977"/>
              <a:gd name="T6" fmla="*/ 2279 w 2279"/>
              <a:gd name="T7" fmla="*/ 1977 h 1977"/>
              <a:gd name="T8" fmla="*/ 1202 w 2279"/>
              <a:gd name="T9" fmla="*/ 0 h 1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79" h="1977">
                <a:moveTo>
                  <a:pt x="1202" y="0"/>
                </a:moveTo>
                <a:lnTo>
                  <a:pt x="0" y="0"/>
                </a:lnTo>
                <a:lnTo>
                  <a:pt x="1076" y="1977"/>
                </a:lnTo>
                <a:lnTo>
                  <a:pt x="2279" y="1977"/>
                </a:lnTo>
                <a:lnTo>
                  <a:pt x="1202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endParaRPr lang="en-US"/>
          </a:p>
        </p:txBody>
      </p:sp>
      <p:sp>
        <p:nvSpPr>
          <p:cNvPr id="10" name="Freeform 8"/>
          <p:cNvSpPr/>
          <p:nvPr userDrawn="1"/>
        </p:nvSpPr>
        <p:spPr bwMode="auto">
          <a:xfrm>
            <a:off x="2909888" y="2371725"/>
            <a:ext cx="4351338" cy="4486275"/>
          </a:xfrm>
          <a:custGeom>
            <a:avLst/>
            <a:gdLst>
              <a:gd name="T0" fmla="*/ 1202 w 2741"/>
              <a:gd name="T1" fmla="*/ 2826 h 2826"/>
              <a:gd name="T2" fmla="*/ 2741 w 2741"/>
              <a:gd name="T3" fmla="*/ 0 h 2826"/>
              <a:gd name="T4" fmla="*/ 1539 w 2741"/>
              <a:gd name="T5" fmla="*/ 0 h 2826"/>
              <a:gd name="T6" fmla="*/ 0 w 2741"/>
              <a:gd name="T7" fmla="*/ 2826 h 2826"/>
              <a:gd name="T8" fmla="*/ 1202 w 2741"/>
              <a:gd name="T9" fmla="*/ 2826 h 28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41" h="2826">
                <a:moveTo>
                  <a:pt x="1202" y="2826"/>
                </a:moveTo>
                <a:lnTo>
                  <a:pt x="2741" y="0"/>
                </a:lnTo>
                <a:lnTo>
                  <a:pt x="1539" y="0"/>
                </a:lnTo>
                <a:lnTo>
                  <a:pt x="0" y="2826"/>
                </a:lnTo>
                <a:lnTo>
                  <a:pt x="1202" y="2826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endParaRPr lang="en-US"/>
          </a:p>
        </p:txBody>
      </p:sp>
      <p:sp>
        <p:nvSpPr>
          <p:cNvPr id="11" name="Freeform 16"/>
          <p:cNvSpPr/>
          <p:nvPr userDrawn="1"/>
        </p:nvSpPr>
        <p:spPr bwMode="auto">
          <a:xfrm rot="10800000">
            <a:off x="0" y="0"/>
            <a:ext cx="1843880" cy="3385279"/>
          </a:xfrm>
          <a:custGeom>
            <a:avLst/>
            <a:gdLst>
              <a:gd name="connsiteX0" fmla="*/ 1843880 w 1843880"/>
              <a:gd name="connsiteY0" fmla="*/ 3385279 h 3385279"/>
              <a:gd name="connsiteX1" fmla="*/ 0 w 1843880"/>
              <a:gd name="connsiteY1" fmla="*/ 3385279 h 3385279"/>
              <a:gd name="connsiteX2" fmla="*/ 1843880 w 1843880"/>
              <a:gd name="connsiteY2" fmla="*/ 0 h 3385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43880" h="3385279">
                <a:moveTo>
                  <a:pt x="1843880" y="3385279"/>
                </a:moveTo>
                <a:lnTo>
                  <a:pt x="0" y="3385279"/>
                </a:lnTo>
                <a:lnTo>
                  <a:pt x="1843880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lvl="0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-8776"/>
            <a:ext cx="12192000" cy="1458436"/>
            <a:chOff x="0" y="-8777"/>
            <a:chExt cx="12192000" cy="3337369"/>
          </a:xfrm>
        </p:grpSpPr>
        <p:grpSp>
          <p:nvGrpSpPr>
            <p:cNvPr id="8" name="Group 49"/>
            <p:cNvGrpSpPr/>
            <p:nvPr userDrawn="1"/>
          </p:nvGrpSpPr>
          <p:grpSpPr>
            <a:xfrm>
              <a:off x="0" y="717310"/>
              <a:ext cx="8960963" cy="2611281"/>
              <a:chOff x="0" y="717310"/>
              <a:chExt cx="8960963" cy="2611281"/>
            </a:xfr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71000"/>
                    <a:lumOff val="29000"/>
                  </a:schemeClr>
                </a:gs>
              </a:gsLst>
              <a:lin ang="5400000" scaled="1"/>
            </a:gradFill>
          </p:grpSpPr>
          <p:sp>
            <p:nvSpPr>
              <p:cNvPr id="13" name="Rectangle 1"/>
              <p:cNvSpPr/>
              <p:nvPr userDrawn="1"/>
            </p:nvSpPr>
            <p:spPr>
              <a:xfrm>
                <a:off x="0" y="717310"/>
                <a:ext cx="6725054" cy="2611281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lvl="0"/>
                <a:endParaRPr lang="en-US" dirty="0"/>
              </a:p>
            </p:txBody>
          </p:sp>
          <p:sp>
            <p:nvSpPr>
              <p:cNvPr id="14" name="Freeform 11"/>
              <p:cNvSpPr/>
              <p:nvPr userDrawn="1"/>
            </p:nvSpPr>
            <p:spPr bwMode="auto">
              <a:xfrm rot="10800000">
                <a:off x="6725055" y="717311"/>
                <a:ext cx="2235908" cy="2611280"/>
              </a:xfrm>
              <a:custGeom>
                <a:avLst/>
                <a:gdLst>
                  <a:gd name="connsiteX0" fmla="*/ 3735388 w 5872162"/>
                  <a:gd name="connsiteY0" fmla="*/ 0 h 6858000"/>
                  <a:gd name="connsiteX1" fmla="*/ 5872162 w 5872162"/>
                  <a:gd name="connsiteY1" fmla="*/ 0 h 6858000"/>
                  <a:gd name="connsiteX2" fmla="*/ 5872162 w 5872162"/>
                  <a:gd name="connsiteY2" fmla="*/ 6858000 h 6858000"/>
                  <a:gd name="connsiteX3" fmla="*/ 0 w 5872162"/>
                  <a:gd name="connsiteY3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72162" h="6858000">
                    <a:moveTo>
                      <a:pt x="3735388" y="0"/>
                    </a:moveTo>
                    <a:lnTo>
                      <a:pt x="5872162" y="0"/>
                    </a:lnTo>
                    <a:lnTo>
                      <a:pt x="5872162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lvl="0"/>
                <a:endParaRPr lang="en-US"/>
              </a:p>
            </p:txBody>
          </p:sp>
        </p:grpSp>
        <p:sp>
          <p:nvSpPr>
            <p:cNvPr id="9" name="Freeform 43"/>
            <p:cNvSpPr/>
            <p:nvPr userDrawn="1"/>
          </p:nvSpPr>
          <p:spPr bwMode="auto">
            <a:xfrm>
              <a:off x="10374764" y="-8777"/>
              <a:ext cx="1817236" cy="3337368"/>
            </a:xfrm>
            <a:custGeom>
              <a:avLst/>
              <a:gdLst>
                <a:gd name="connsiteX0" fmla="*/ 1817236 w 1817236"/>
                <a:gd name="connsiteY0" fmla="*/ 0 h 3337368"/>
                <a:gd name="connsiteX1" fmla="*/ 1817236 w 1817236"/>
                <a:gd name="connsiteY1" fmla="*/ 2916691 h 3337368"/>
                <a:gd name="connsiteX2" fmla="*/ 1588051 w 1817236"/>
                <a:gd name="connsiteY2" fmla="*/ 3337368 h 3337368"/>
                <a:gd name="connsiteX3" fmla="*/ 0 w 1817236"/>
                <a:gd name="connsiteY3" fmla="*/ 3337368 h 333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236" h="3337368">
                  <a:moveTo>
                    <a:pt x="1817236" y="0"/>
                  </a:moveTo>
                  <a:lnTo>
                    <a:pt x="1817236" y="2916691"/>
                  </a:lnTo>
                  <a:lnTo>
                    <a:pt x="1588051" y="3337368"/>
                  </a:lnTo>
                  <a:lnTo>
                    <a:pt x="0" y="333736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  <p:sp>
          <p:nvSpPr>
            <p:cNvPr id="10" name="Freeform 7"/>
            <p:cNvSpPr/>
            <p:nvPr userDrawn="1"/>
          </p:nvSpPr>
          <p:spPr bwMode="auto">
            <a:xfrm>
              <a:off x="8953319" y="714454"/>
              <a:ext cx="3013464" cy="2614137"/>
            </a:xfrm>
            <a:custGeom>
              <a:avLst/>
              <a:gdLst>
                <a:gd name="T0" fmla="*/ 1202 w 2279"/>
                <a:gd name="T1" fmla="*/ 0 h 1977"/>
                <a:gd name="T2" fmla="*/ 0 w 2279"/>
                <a:gd name="T3" fmla="*/ 0 h 1977"/>
                <a:gd name="T4" fmla="*/ 1076 w 2279"/>
                <a:gd name="T5" fmla="*/ 1977 h 1977"/>
                <a:gd name="T6" fmla="*/ 2279 w 2279"/>
                <a:gd name="T7" fmla="*/ 1977 h 1977"/>
                <a:gd name="T8" fmla="*/ 1202 w 2279"/>
                <a:gd name="T9" fmla="*/ 0 h 1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9" h="1977">
                  <a:moveTo>
                    <a:pt x="1202" y="0"/>
                  </a:moveTo>
                  <a:lnTo>
                    <a:pt x="0" y="0"/>
                  </a:lnTo>
                  <a:lnTo>
                    <a:pt x="1076" y="1977"/>
                  </a:lnTo>
                  <a:lnTo>
                    <a:pt x="2279" y="1977"/>
                  </a:lnTo>
                  <a:lnTo>
                    <a:pt x="1202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lvl="0"/>
              <a:endParaRPr lang="en-US"/>
            </a:p>
          </p:txBody>
        </p:sp>
        <p:sp>
          <p:nvSpPr>
            <p:cNvPr id="11" name="Freeform 41"/>
            <p:cNvSpPr/>
            <p:nvPr userDrawn="1"/>
          </p:nvSpPr>
          <p:spPr bwMode="auto">
            <a:xfrm>
              <a:off x="7537631" y="714455"/>
              <a:ext cx="3012996" cy="2614137"/>
            </a:xfrm>
            <a:custGeom>
              <a:avLst/>
              <a:gdLst>
                <a:gd name="connsiteX0" fmla="*/ 1417257 w 2999525"/>
                <a:gd name="connsiteY0" fmla="*/ 0 h 2602449"/>
                <a:gd name="connsiteX1" fmla="*/ 2999525 w 2999525"/>
                <a:gd name="connsiteY1" fmla="*/ 0 h 2602449"/>
                <a:gd name="connsiteX2" fmla="*/ 1582268 w 2999525"/>
                <a:gd name="connsiteY2" fmla="*/ 2602449 h 2602449"/>
                <a:gd name="connsiteX3" fmla="*/ 0 w 2999525"/>
                <a:gd name="connsiteY3" fmla="*/ 2602449 h 2602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99525" h="2602449">
                  <a:moveTo>
                    <a:pt x="1417257" y="0"/>
                  </a:moveTo>
                  <a:lnTo>
                    <a:pt x="2999525" y="0"/>
                  </a:lnTo>
                  <a:lnTo>
                    <a:pt x="1582268" y="2602449"/>
                  </a:lnTo>
                  <a:lnTo>
                    <a:pt x="0" y="260244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  <p:sp>
          <p:nvSpPr>
            <p:cNvPr id="12" name="Freeform 42"/>
            <p:cNvSpPr/>
            <p:nvPr userDrawn="1"/>
          </p:nvSpPr>
          <p:spPr bwMode="auto">
            <a:xfrm>
              <a:off x="0" y="717311"/>
              <a:ext cx="1421546" cy="2610324"/>
            </a:xfrm>
            <a:custGeom>
              <a:avLst/>
              <a:gdLst>
                <a:gd name="connsiteX0" fmla="*/ 0 w 1407588"/>
                <a:gd name="connsiteY0" fmla="*/ 0 h 2584693"/>
                <a:gd name="connsiteX1" fmla="*/ 1407588 w 1407588"/>
                <a:gd name="connsiteY1" fmla="*/ 0 h 2584693"/>
                <a:gd name="connsiteX2" fmla="*/ 0 w 1407588"/>
                <a:gd name="connsiteY2" fmla="*/ 2584693 h 2584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07588" h="2584693">
                  <a:moveTo>
                    <a:pt x="0" y="0"/>
                  </a:moveTo>
                  <a:lnTo>
                    <a:pt x="1407588" y="0"/>
                  </a:lnTo>
                  <a:lnTo>
                    <a:pt x="0" y="258469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5"/>
          <p:cNvGrpSpPr/>
          <p:nvPr userDrawn="1"/>
        </p:nvGrpSpPr>
        <p:grpSpPr>
          <a:xfrm>
            <a:off x="20638" y="0"/>
            <a:ext cx="12171362" cy="6858000"/>
            <a:chOff x="20638" y="0"/>
            <a:chExt cx="12171362" cy="685800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8" name="Freeform 6"/>
            <p:cNvSpPr/>
            <p:nvPr userDrawn="1"/>
          </p:nvSpPr>
          <p:spPr bwMode="auto">
            <a:xfrm>
              <a:off x="20638" y="0"/>
              <a:ext cx="5872162" cy="6858000"/>
            </a:xfrm>
            <a:custGeom>
              <a:avLst/>
              <a:gdLst>
                <a:gd name="connsiteX0" fmla="*/ 3735388 w 5872162"/>
                <a:gd name="connsiteY0" fmla="*/ 0 h 6858000"/>
                <a:gd name="connsiteX1" fmla="*/ 5872162 w 5872162"/>
                <a:gd name="connsiteY1" fmla="*/ 0 h 6858000"/>
                <a:gd name="connsiteX2" fmla="*/ 5872162 w 5872162"/>
                <a:gd name="connsiteY2" fmla="*/ 6858000 h 6858000"/>
                <a:gd name="connsiteX3" fmla="*/ 0 w 587216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72162" h="6858000">
                  <a:moveTo>
                    <a:pt x="3735388" y="0"/>
                  </a:moveTo>
                  <a:lnTo>
                    <a:pt x="5872162" y="0"/>
                  </a:lnTo>
                  <a:lnTo>
                    <a:pt x="5872162" y="6858000"/>
                  </a:lnTo>
                  <a:lnTo>
                    <a:pt x="0" y="685800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  <p:sp>
          <p:nvSpPr>
            <p:cNvPr id="9" name="Rectangle 2"/>
            <p:cNvSpPr/>
            <p:nvPr userDrawn="1"/>
          </p:nvSpPr>
          <p:spPr>
            <a:xfrm>
              <a:off x="5892800" y="0"/>
              <a:ext cx="6299200" cy="68580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Freeform 6"/>
          <p:cNvSpPr/>
          <p:nvPr userDrawn="1"/>
        </p:nvSpPr>
        <p:spPr bwMode="auto">
          <a:xfrm>
            <a:off x="750888" y="0"/>
            <a:ext cx="4908550" cy="5510213"/>
          </a:xfrm>
          <a:custGeom>
            <a:avLst/>
            <a:gdLst>
              <a:gd name="T0" fmla="*/ 1201 w 3092"/>
              <a:gd name="T1" fmla="*/ 3471 h 3471"/>
              <a:gd name="T2" fmla="*/ 0 w 3092"/>
              <a:gd name="T3" fmla="*/ 3471 h 3471"/>
              <a:gd name="T4" fmla="*/ 1890 w 3092"/>
              <a:gd name="T5" fmla="*/ 0 h 3471"/>
              <a:gd name="T6" fmla="*/ 3092 w 3092"/>
              <a:gd name="T7" fmla="*/ 0 h 3471"/>
              <a:gd name="T8" fmla="*/ 1201 w 3092"/>
              <a:gd name="T9" fmla="*/ 3471 h 3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92" h="3471">
                <a:moveTo>
                  <a:pt x="1201" y="3471"/>
                </a:moveTo>
                <a:lnTo>
                  <a:pt x="0" y="3471"/>
                </a:lnTo>
                <a:lnTo>
                  <a:pt x="1890" y="0"/>
                </a:lnTo>
                <a:lnTo>
                  <a:pt x="3092" y="0"/>
                </a:lnTo>
                <a:lnTo>
                  <a:pt x="1201" y="3471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endParaRPr lang="en-US"/>
          </a:p>
        </p:txBody>
      </p:sp>
      <p:sp>
        <p:nvSpPr>
          <p:cNvPr id="11" name="Freeform 14"/>
          <p:cNvSpPr/>
          <p:nvPr userDrawn="1"/>
        </p:nvSpPr>
        <p:spPr bwMode="auto">
          <a:xfrm>
            <a:off x="0" y="2371725"/>
            <a:ext cx="2662239" cy="3138488"/>
          </a:xfrm>
          <a:custGeom>
            <a:avLst/>
            <a:gdLst>
              <a:gd name="connsiteX0" fmla="*/ 0 w 2662239"/>
              <a:gd name="connsiteY0" fmla="*/ 0 h 3138488"/>
              <a:gd name="connsiteX1" fmla="*/ 952501 w 2662239"/>
              <a:gd name="connsiteY1" fmla="*/ 0 h 3138488"/>
              <a:gd name="connsiteX2" fmla="*/ 2662239 w 2662239"/>
              <a:gd name="connsiteY2" fmla="*/ 3138488 h 3138488"/>
              <a:gd name="connsiteX3" fmla="*/ 752476 w 2662239"/>
              <a:gd name="connsiteY3" fmla="*/ 3138488 h 3138488"/>
              <a:gd name="connsiteX4" fmla="*/ 0 w 2662239"/>
              <a:gd name="connsiteY4" fmla="*/ 1755918 h 313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2239" h="3138488">
                <a:moveTo>
                  <a:pt x="0" y="0"/>
                </a:moveTo>
                <a:lnTo>
                  <a:pt x="952501" y="0"/>
                </a:lnTo>
                <a:lnTo>
                  <a:pt x="2662239" y="3138488"/>
                </a:lnTo>
                <a:lnTo>
                  <a:pt x="752476" y="3138488"/>
                </a:lnTo>
                <a:lnTo>
                  <a:pt x="0" y="1755918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12" name="Freeform 12"/>
          <p:cNvSpPr/>
          <p:nvPr userDrawn="1"/>
        </p:nvSpPr>
        <p:spPr bwMode="auto">
          <a:xfrm>
            <a:off x="0" y="2371725"/>
            <a:ext cx="962026" cy="1766527"/>
          </a:xfrm>
          <a:custGeom>
            <a:avLst/>
            <a:gdLst>
              <a:gd name="connsiteX0" fmla="*/ 0 w 962026"/>
              <a:gd name="connsiteY0" fmla="*/ 0 h 1766527"/>
              <a:gd name="connsiteX1" fmla="*/ 962026 w 962026"/>
              <a:gd name="connsiteY1" fmla="*/ 0 h 1766527"/>
              <a:gd name="connsiteX2" fmla="*/ 0 w 962026"/>
              <a:gd name="connsiteY2" fmla="*/ 1766527 h 1766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2026" h="1766527">
                <a:moveTo>
                  <a:pt x="0" y="0"/>
                </a:moveTo>
                <a:lnTo>
                  <a:pt x="962026" y="0"/>
                </a:lnTo>
                <a:lnTo>
                  <a:pt x="0" y="1766527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lvl="0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-1"/>
            <a:ext cx="1511300" cy="1150482"/>
            <a:chOff x="0" y="-1"/>
            <a:chExt cx="1511300" cy="1150482"/>
          </a:xfrm>
        </p:grpSpPr>
        <p:sp>
          <p:nvSpPr>
            <p:cNvPr id="5" name="Freeform 18"/>
            <p:cNvSpPr/>
            <p:nvPr userDrawn="1"/>
          </p:nvSpPr>
          <p:spPr bwMode="auto">
            <a:xfrm rot="10800000">
              <a:off x="0" y="-1"/>
              <a:ext cx="888256" cy="1150482"/>
            </a:xfrm>
            <a:custGeom>
              <a:avLst/>
              <a:gdLst>
                <a:gd name="connsiteX0" fmla="*/ 888256 w 888256"/>
                <a:gd name="connsiteY0" fmla="*/ 1150482 h 1150482"/>
                <a:gd name="connsiteX1" fmla="*/ 626160 w 888256"/>
                <a:gd name="connsiteY1" fmla="*/ 1150482 h 1150482"/>
                <a:gd name="connsiteX2" fmla="*/ 0 w 888256"/>
                <a:gd name="connsiteY2" fmla="*/ 0 h 1150482"/>
                <a:gd name="connsiteX3" fmla="*/ 699484 w 888256"/>
                <a:gd name="connsiteY3" fmla="*/ 0 h 1150482"/>
                <a:gd name="connsiteX4" fmla="*/ 888256 w 888256"/>
                <a:gd name="connsiteY4" fmla="*/ 346520 h 1150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8256" h="1150482">
                  <a:moveTo>
                    <a:pt x="888256" y="1150482"/>
                  </a:moveTo>
                  <a:lnTo>
                    <a:pt x="626160" y="1150482"/>
                  </a:lnTo>
                  <a:lnTo>
                    <a:pt x="0" y="0"/>
                  </a:lnTo>
                  <a:lnTo>
                    <a:pt x="699484" y="0"/>
                  </a:lnTo>
                  <a:lnTo>
                    <a:pt x="888256" y="34652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  <p:sp>
          <p:nvSpPr>
            <p:cNvPr id="6" name="Freeform 17"/>
            <p:cNvSpPr/>
            <p:nvPr userDrawn="1"/>
          </p:nvSpPr>
          <p:spPr bwMode="auto">
            <a:xfrm rot="10800000">
              <a:off x="185280" y="-1"/>
              <a:ext cx="1326020" cy="1150482"/>
            </a:xfrm>
            <a:custGeom>
              <a:avLst/>
              <a:gdLst>
                <a:gd name="connsiteX0" fmla="*/ 1417257 w 2999525"/>
                <a:gd name="connsiteY0" fmla="*/ 0 h 2602449"/>
                <a:gd name="connsiteX1" fmla="*/ 2999525 w 2999525"/>
                <a:gd name="connsiteY1" fmla="*/ 0 h 2602449"/>
                <a:gd name="connsiteX2" fmla="*/ 1582268 w 2999525"/>
                <a:gd name="connsiteY2" fmla="*/ 2602449 h 2602449"/>
                <a:gd name="connsiteX3" fmla="*/ 0 w 2999525"/>
                <a:gd name="connsiteY3" fmla="*/ 2602449 h 2602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99525" h="2602449">
                  <a:moveTo>
                    <a:pt x="1417257" y="0"/>
                  </a:moveTo>
                  <a:lnTo>
                    <a:pt x="2999525" y="0"/>
                  </a:lnTo>
                  <a:lnTo>
                    <a:pt x="1582268" y="2602449"/>
                  </a:lnTo>
                  <a:lnTo>
                    <a:pt x="0" y="2602449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-1"/>
            <a:ext cx="1511300" cy="1150482"/>
            <a:chOff x="0" y="-1"/>
            <a:chExt cx="1511300" cy="1150482"/>
          </a:xfrm>
        </p:grpSpPr>
        <p:sp>
          <p:nvSpPr>
            <p:cNvPr id="11" name="Freeform 18"/>
            <p:cNvSpPr/>
            <p:nvPr userDrawn="1"/>
          </p:nvSpPr>
          <p:spPr bwMode="auto">
            <a:xfrm rot="10800000">
              <a:off x="0" y="-1"/>
              <a:ext cx="888256" cy="1150482"/>
            </a:xfrm>
            <a:custGeom>
              <a:avLst/>
              <a:gdLst>
                <a:gd name="connsiteX0" fmla="*/ 888256 w 888256"/>
                <a:gd name="connsiteY0" fmla="*/ 1150482 h 1150482"/>
                <a:gd name="connsiteX1" fmla="*/ 626160 w 888256"/>
                <a:gd name="connsiteY1" fmla="*/ 1150482 h 1150482"/>
                <a:gd name="connsiteX2" fmla="*/ 0 w 888256"/>
                <a:gd name="connsiteY2" fmla="*/ 0 h 1150482"/>
                <a:gd name="connsiteX3" fmla="*/ 699484 w 888256"/>
                <a:gd name="connsiteY3" fmla="*/ 0 h 1150482"/>
                <a:gd name="connsiteX4" fmla="*/ 888256 w 888256"/>
                <a:gd name="connsiteY4" fmla="*/ 346520 h 1150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8256" h="1150482">
                  <a:moveTo>
                    <a:pt x="888256" y="1150482"/>
                  </a:moveTo>
                  <a:lnTo>
                    <a:pt x="626160" y="1150482"/>
                  </a:lnTo>
                  <a:lnTo>
                    <a:pt x="0" y="0"/>
                  </a:lnTo>
                  <a:lnTo>
                    <a:pt x="699484" y="0"/>
                  </a:lnTo>
                  <a:lnTo>
                    <a:pt x="888256" y="34652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  <p:sp>
          <p:nvSpPr>
            <p:cNvPr id="12" name="Freeform 17"/>
            <p:cNvSpPr/>
            <p:nvPr userDrawn="1"/>
          </p:nvSpPr>
          <p:spPr bwMode="auto">
            <a:xfrm rot="10800000">
              <a:off x="185280" y="-1"/>
              <a:ext cx="1326020" cy="1150482"/>
            </a:xfrm>
            <a:custGeom>
              <a:avLst/>
              <a:gdLst>
                <a:gd name="connsiteX0" fmla="*/ 1417257 w 2999525"/>
                <a:gd name="connsiteY0" fmla="*/ 0 h 2602449"/>
                <a:gd name="connsiteX1" fmla="*/ 2999525 w 2999525"/>
                <a:gd name="connsiteY1" fmla="*/ 0 h 2602449"/>
                <a:gd name="connsiteX2" fmla="*/ 1582268 w 2999525"/>
                <a:gd name="connsiteY2" fmla="*/ 2602449 h 2602449"/>
                <a:gd name="connsiteX3" fmla="*/ 0 w 2999525"/>
                <a:gd name="connsiteY3" fmla="*/ 2602449 h 2602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99525" h="2602449">
                  <a:moveTo>
                    <a:pt x="1417257" y="0"/>
                  </a:moveTo>
                  <a:lnTo>
                    <a:pt x="2999525" y="0"/>
                  </a:lnTo>
                  <a:lnTo>
                    <a:pt x="1582268" y="2602449"/>
                  </a:lnTo>
                  <a:lnTo>
                    <a:pt x="0" y="2602449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046631" y="1694328"/>
            <a:ext cx="2433916" cy="4329953"/>
          </a:xfrm>
        </p:spPr>
        <p:txBody>
          <a:bodyPr/>
          <a:lstStyle/>
          <a:p>
            <a:endParaRPr lang="en-US"/>
          </a:p>
        </p:txBody>
      </p:sp>
      <p:grpSp>
        <p:nvGrpSpPr>
          <p:cNvPr id="3" name="组合 2"/>
          <p:cNvGrpSpPr/>
          <p:nvPr userDrawn="1"/>
        </p:nvGrpSpPr>
        <p:grpSpPr>
          <a:xfrm>
            <a:off x="0" y="-1"/>
            <a:ext cx="1511300" cy="1150482"/>
            <a:chOff x="0" y="-1"/>
            <a:chExt cx="1511300" cy="1150482"/>
          </a:xfrm>
        </p:grpSpPr>
        <p:sp>
          <p:nvSpPr>
            <p:cNvPr id="4" name="Freeform 18"/>
            <p:cNvSpPr/>
            <p:nvPr userDrawn="1"/>
          </p:nvSpPr>
          <p:spPr bwMode="auto">
            <a:xfrm rot="10800000">
              <a:off x="0" y="-1"/>
              <a:ext cx="888256" cy="1150482"/>
            </a:xfrm>
            <a:custGeom>
              <a:avLst/>
              <a:gdLst>
                <a:gd name="connsiteX0" fmla="*/ 888256 w 888256"/>
                <a:gd name="connsiteY0" fmla="*/ 1150482 h 1150482"/>
                <a:gd name="connsiteX1" fmla="*/ 626160 w 888256"/>
                <a:gd name="connsiteY1" fmla="*/ 1150482 h 1150482"/>
                <a:gd name="connsiteX2" fmla="*/ 0 w 888256"/>
                <a:gd name="connsiteY2" fmla="*/ 0 h 1150482"/>
                <a:gd name="connsiteX3" fmla="*/ 699484 w 888256"/>
                <a:gd name="connsiteY3" fmla="*/ 0 h 1150482"/>
                <a:gd name="connsiteX4" fmla="*/ 888256 w 888256"/>
                <a:gd name="connsiteY4" fmla="*/ 346520 h 1150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8256" h="1150482">
                  <a:moveTo>
                    <a:pt x="888256" y="1150482"/>
                  </a:moveTo>
                  <a:lnTo>
                    <a:pt x="626160" y="1150482"/>
                  </a:lnTo>
                  <a:lnTo>
                    <a:pt x="0" y="0"/>
                  </a:lnTo>
                  <a:lnTo>
                    <a:pt x="699484" y="0"/>
                  </a:lnTo>
                  <a:lnTo>
                    <a:pt x="888256" y="34652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  <p:sp>
          <p:nvSpPr>
            <p:cNvPr id="5" name="Freeform 17"/>
            <p:cNvSpPr/>
            <p:nvPr userDrawn="1"/>
          </p:nvSpPr>
          <p:spPr bwMode="auto">
            <a:xfrm rot="10800000">
              <a:off x="185280" y="-1"/>
              <a:ext cx="1326020" cy="1150482"/>
            </a:xfrm>
            <a:custGeom>
              <a:avLst/>
              <a:gdLst>
                <a:gd name="connsiteX0" fmla="*/ 1417257 w 2999525"/>
                <a:gd name="connsiteY0" fmla="*/ 0 h 2602449"/>
                <a:gd name="connsiteX1" fmla="*/ 2999525 w 2999525"/>
                <a:gd name="connsiteY1" fmla="*/ 0 h 2602449"/>
                <a:gd name="connsiteX2" fmla="*/ 1582268 w 2999525"/>
                <a:gd name="connsiteY2" fmla="*/ 2602449 h 2602449"/>
                <a:gd name="connsiteX3" fmla="*/ 0 w 2999525"/>
                <a:gd name="connsiteY3" fmla="*/ 2602449 h 2602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99525" h="2602449">
                  <a:moveTo>
                    <a:pt x="1417257" y="0"/>
                  </a:moveTo>
                  <a:lnTo>
                    <a:pt x="2999525" y="0"/>
                  </a:lnTo>
                  <a:lnTo>
                    <a:pt x="1582268" y="2602449"/>
                  </a:lnTo>
                  <a:lnTo>
                    <a:pt x="0" y="2602449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2672928"/>
            <a:ext cx="5812971" cy="3082501"/>
          </a:xfrm>
          <a:custGeom>
            <a:avLst/>
            <a:gdLst>
              <a:gd name="connsiteX0" fmla="*/ 0 w 5812971"/>
              <a:gd name="connsiteY0" fmla="*/ 0 h 3082501"/>
              <a:gd name="connsiteX1" fmla="*/ 5812971 w 5812971"/>
              <a:gd name="connsiteY1" fmla="*/ 0 h 3082501"/>
              <a:gd name="connsiteX2" fmla="*/ 5812971 w 5812971"/>
              <a:gd name="connsiteY2" fmla="*/ 3082501 h 3082501"/>
              <a:gd name="connsiteX3" fmla="*/ 0 w 5812971"/>
              <a:gd name="connsiteY3" fmla="*/ 3082501 h 3082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12971" h="3082501">
                <a:moveTo>
                  <a:pt x="0" y="0"/>
                </a:moveTo>
                <a:lnTo>
                  <a:pt x="5812971" y="0"/>
                </a:lnTo>
                <a:lnTo>
                  <a:pt x="5812971" y="3082501"/>
                </a:lnTo>
                <a:lnTo>
                  <a:pt x="0" y="3082501"/>
                </a:lnTo>
                <a:close/>
              </a:path>
            </a:pathLst>
          </a:custGeom>
          <a:noFill/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  <p:grpSp>
        <p:nvGrpSpPr>
          <p:cNvPr id="3" name="组合 2"/>
          <p:cNvGrpSpPr/>
          <p:nvPr userDrawn="1"/>
        </p:nvGrpSpPr>
        <p:grpSpPr>
          <a:xfrm>
            <a:off x="0" y="-1"/>
            <a:ext cx="1511300" cy="1150482"/>
            <a:chOff x="0" y="-1"/>
            <a:chExt cx="1511300" cy="1150482"/>
          </a:xfrm>
        </p:grpSpPr>
        <p:sp>
          <p:nvSpPr>
            <p:cNvPr id="4" name="Freeform 18"/>
            <p:cNvSpPr/>
            <p:nvPr userDrawn="1"/>
          </p:nvSpPr>
          <p:spPr bwMode="auto">
            <a:xfrm rot="10800000">
              <a:off x="0" y="-1"/>
              <a:ext cx="888256" cy="1150482"/>
            </a:xfrm>
            <a:custGeom>
              <a:avLst/>
              <a:gdLst>
                <a:gd name="connsiteX0" fmla="*/ 888256 w 888256"/>
                <a:gd name="connsiteY0" fmla="*/ 1150482 h 1150482"/>
                <a:gd name="connsiteX1" fmla="*/ 626160 w 888256"/>
                <a:gd name="connsiteY1" fmla="*/ 1150482 h 1150482"/>
                <a:gd name="connsiteX2" fmla="*/ 0 w 888256"/>
                <a:gd name="connsiteY2" fmla="*/ 0 h 1150482"/>
                <a:gd name="connsiteX3" fmla="*/ 699484 w 888256"/>
                <a:gd name="connsiteY3" fmla="*/ 0 h 1150482"/>
                <a:gd name="connsiteX4" fmla="*/ 888256 w 888256"/>
                <a:gd name="connsiteY4" fmla="*/ 346520 h 1150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8256" h="1150482">
                  <a:moveTo>
                    <a:pt x="888256" y="1150482"/>
                  </a:moveTo>
                  <a:lnTo>
                    <a:pt x="626160" y="1150482"/>
                  </a:lnTo>
                  <a:lnTo>
                    <a:pt x="0" y="0"/>
                  </a:lnTo>
                  <a:lnTo>
                    <a:pt x="699484" y="0"/>
                  </a:lnTo>
                  <a:lnTo>
                    <a:pt x="888256" y="34652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  <p:sp>
          <p:nvSpPr>
            <p:cNvPr id="5" name="Freeform 17"/>
            <p:cNvSpPr/>
            <p:nvPr userDrawn="1"/>
          </p:nvSpPr>
          <p:spPr bwMode="auto">
            <a:xfrm rot="10800000">
              <a:off x="185280" y="-1"/>
              <a:ext cx="1326020" cy="1150482"/>
            </a:xfrm>
            <a:custGeom>
              <a:avLst/>
              <a:gdLst>
                <a:gd name="connsiteX0" fmla="*/ 1417257 w 2999525"/>
                <a:gd name="connsiteY0" fmla="*/ 0 h 2602449"/>
                <a:gd name="connsiteX1" fmla="*/ 2999525 w 2999525"/>
                <a:gd name="connsiteY1" fmla="*/ 0 h 2602449"/>
                <a:gd name="connsiteX2" fmla="*/ 1582268 w 2999525"/>
                <a:gd name="connsiteY2" fmla="*/ 2602449 h 2602449"/>
                <a:gd name="connsiteX3" fmla="*/ 0 w 2999525"/>
                <a:gd name="connsiteY3" fmla="*/ 2602449 h 2602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99525" h="2602449">
                  <a:moveTo>
                    <a:pt x="1417257" y="0"/>
                  </a:moveTo>
                  <a:lnTo>
                    <a:pt x="2999525" y="0"/>
                  </a:lnTo>
                  <a:lnTo>
                    <a:pt x="1582268" y="2602449"/>
                  </a:lnTo>
                  <a:lnTo>
                    <a:pt x="0" y="2602449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en-US"/>
            </a:p>
          </p:txBody>
        </p:sp>
      </p:grp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0F13D-3A25-48D7-AE49-AD8F52A3A89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7EAAF-726A-48BF-8337-D8EF7498601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"/>
          <p:cNvSpPr txBox="1"/>
          <p:nvPr/>
        </p:nvSpPr>
        <p:spPr>
          <a:xfrm>
            <a:off x="1026160" y="2284095"/>
            <a:ext cx="846074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6000" dirty="0">
                <a:cs typeface="+mn-ea"/>
                <a:sym typeface="+mn-lt"/>
              </a:rPr>
              <a:t>**</a:t>
            </a:r>
            <a:r>
              <a:rPr lang="zh-CN" altLang="en-US" sz="6000" dirty="0">
                <a:cs typeface="+mn-ea"/>
                <a:sym typeface="+mn-lt"/>
              </a:rPr>
              <a:t>助讲培养情况汇报</a:t>
            </a:r>
            <a:endParaRPr lang="zh-CN" altLang="en-US" sz="6000" dirty="0">
              <a:cs typeface="+mn-ea"/>
              <a:sym typeface="+mn-lt"/>
            </a:endParaRPr>
          </a:p>
        </p:txBody>
      </p:sp>
      <p:sp>
        <p:nvSpPr>
          <p:cNvPr id="21" name="矩形: 圆角 20"/>
          <p:cNvSpPr/>
          <p:nvPr/>
        </p:nvSpPr>
        <p:spPr>
          <a:xfrm>
            <a:off x="1661795" y="3761740"/>
            <a:ext cx="2049780" cy="651510"/>
          </a:xfrm>
          <a:prstGeom prst="roundRect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600" dirty="0">
                <a:cs typeface="+mn-ea"/>
                <a:sym typeface="+mn-lt"/>
              </a:rPr>
              <a:t>汇报</a:t>
            </a:r>
            <a:r>
              <a:rPr lang="zh-CN" altLang="en-US" sz="1600" dirty="0">
                <a:cs typeface="+mn-ea"/>
                <a:sym typeface="+mn-lt"/>
              </a:rPr>
              <a:t>人：</a:t>
            </a:r>
            <a:endParaRPr lang="zh-CN" altLang="en-US" sz="1600" dirty="0">
              <a:cs typeface="+mn-ea"/>
              <a:sym typeface="+mn-lt"/>
            </a:endParaRPr>
          </a:p>
        </p:txBody>
      </p:sp>
      <p:sp>
        <p:nvSpPr>
          <p:cNvPr id="22" name="矩形: 圆角 21"/>
          <p:cNvSpPr/>
          <p:nvPr/>
        </p:nvSpPr>
        <p:spPr>
          <a:xfrm>
            <a:off x="3712210" y="3761740"/>
            <a:ext cx="2747645" cy="651510"/>
          </a:xfrm>
          <a:prstGeom prst="roundRect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600" dirty="0">
                <a:cs typeface="+mn-ea"/>
                <a:sym typeface="+mn-lt"/>
              </a:rPr>
              <a:t>学院</a:t>
            </a:r>
            <a:r>
              <a:rPr lang="en-US" altLang="zh-CN" sz="1600" dirty="0">
                <a:cs typeface="+mn-ea"/>
                <a:sym typeface="+mn-lt"/>
              </a:rPr>
              <a:t>/</a:t>
            </a:r>
            <a:r>
              <a:rPr lang="zh-CN" altLang="en-US" sz="1600" dirty="0">
                <a:cs typeface="+mn-ea"/>
                <a:sym typeface="+mn-lt"/>
              </a:rPr>
              <a:t>部门</a:t>
            </a:r>
            <a:r>
              <a:rPr lang="zh-CN" altLang="en-US" sz="1600" dirty="0">
                <a:cs typeface="+mn-ea"/>
                <a:sym typeface="+mn-lt"/>
              </a:rPr>
              <a:t>：</a:t>
            </a:r>
            <a:endParaRPr lang="zh-CN" altLang="en-US" sz="1600" dirty="0">
              <a:cs typeface="+mn-ea"/>
              <a:sym typeface="+mn-lt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854960" y="4866640"/>
            <a:ext cx="20891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2021</a:t>
            </a: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r>
              <a:rPr lang="en-US" altLang="zh-CN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</a:t>
            </a: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98195" y="768350"/>
            <a:ext cx="105949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200" b="1" dirty="0">
                <a:solidFill>
                  <a:schemeClr val="tx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思源黑体 CN ExtraLight" panose="020B0200000000000000" pitchFamily="34" charset="-122"/>
              </a:rPr>
              <a:t>成都中医药大学</a:t>
            </a:r>
            <a:r>
              <a:rPr lang="en-US" altLang="zh-CN" sz="3200" b="1" dirty="0">
                <a:solidFill>
                  <a:schemeClr val="tx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思源黑体 CN ExtraLight" panose="020B0200000000000000" pitchFamily="34" charset="-122"/>
              </a:rPr>
              <a:t>2019</a:t>
            </a:r>
            <a:r>
              <a:rPr lang="zh-CN" altLang="en-US" sz="3200" b="1" dirty="0">
                <a:solidFill>
                  <a:schemeClr val="tx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思源黑体 CN ExtraLight" panose="020B0200000000000000" pitchFamily="34" charset="-122"/>
              </a:rPr>
              <a:t>年助讲培养教师第一阶段验收考核会</a:t>
            </a:r>
            <a:endParaRPr lang="zh-CN" altLang="en-US" sz="3200" b="1" dirty="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思源黑体 CN ExtraLight" panose="020B0200000000000000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41"/>
          <p:cNvSpPr txBox="1"/>
          <p:nvPr/>
        </p:nvSpPr>
        <p:spPr>
          <a:xfrm>
            <a:off x="1381403" y="627588"/>
            <a:ext cx="28729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dirty="0">
                <a:solidFill>
                  <a:schemeClr val="bg1"/>
                </a:solidFill>
                <a:cs typeface="+mn-ea"/>
                <a:sym typeface="+mn-lt"/>
              </a:rPr>
              <a:t>目 录</a:t>
            </a:r>
            <a:r>
              <a:rPr lang="en-US" altLang="zh-CN" sz="3200" dirty="0">
                <a:solidFill>
                  <a:schemeClr val="bg1"/>
                </a:solidFill>
                <a:cs typeface="+mn-ea"/>
                <a:sym typeface="+mn-lt"/>
              </a:rPr>
              <a:t>/</a:t>
            </a:r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CONTENTS</a:t>
            </a:r>
            <a:endParaRPr lang="en-US" altLang="zh-CN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477276" y="2220766"/>
            <a:ext cx="1237792" cy="70675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>
                <a:solidFill>
                  <a:schemeClr val="bg1"/>
                </a:solidFill>
                <a:cs typeface="+mn-ea"/>
                <a:sym typeface="+mn-lt"/>
              </a:rPr>
              <a:t>PART  01</a:t>
            </a:r>
            <a:endParaRPr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3" name="文本框 15"/>
          <p:cNvSpPr txBox="1"/>
          <p:nvPr/>
        </p:nvSpPr>
        <p:spPr>
          <a:xfrm>
            <a:off x="7074158" y="2220766"/>
            <a:ext cx="1237792" cy="70675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>
                <a:solidFill>
                  <a:schemeClr val="bg1"/>
                </a:solidFill>
                <a:cs typeface="+mn-ea"/>
                <a:sym typeface="+mn-lt"/>
              </a:rPr>
              <a:t>PART</a:t>
            </a:r>
            <a:endParaRPr lang="en-US" altLang="zh-CN" sz="2000" dirty="0">
              <a:solidFill>
                <a:schemeClr val="bg1"/>
              </a:solidFill>
              <a:cs typeface="+mn-ea"/>
              <a:sym typeface="+mn-lt"/>
            </a:endParaRPr>
          </a:p>
          <a:p>
            <a:pPr algn="ctr"/>
            <a:r>
              <a:rPr lang="en-US" altLang="zh-CN" sz="2000" dirty="0">
                <a:solidFill>
                  <a:schemeClr val="bg1"/>
                </a:solidFill>
                <a:cs typeface="+mn-ea"/>
                <a:sym typeface="+mn-lt"/>
              </a:rPr>
              <a:t> 02</a:t>
            </a:r>
            <a:endParaRPr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" name="文本框 15"/>
          <p:cNvSpPr txBox="1"/>
          <p:nvPr/>
        </p:nvSpPr>
        <p:spPr>
          <a:xfrm>
            <a:off x="1477276" y="4357611"/>
            <a:ext cx="1237792" cy="70675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>
                <a:solidFill>
                  <a:schemeClr val="bg1"/>
                </a:solidFill>
                <a:cs typeface="+mn-ea"/>
                <a:sym typeface="+mn-lt"/>
              </a:rPr>
              <a:t>PART 03</a:t>
            </a:r>
            <a:endParaRPr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" name="文本框 15"/>
          <p:cNvSpPr txBox="1"/>
          <p:nvPr/>
        </p:nvSpPr>
        <p:spPr>
          <a:xfrm>
            <a:off x="7074158" y="4357611"/>
            <a:ext cx="1237792" cy="70675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>
                <a:solidFill>
                  <a:schemeClr val="bg1"/>
                </a:solidFill>
                <a:cs typeface="+mn-ea"/>
                <a:sym typeface="+mn-lt"/>
              </a:rPr>
              <a:t>PART 04</a:t>
            </a:r>
            <a:endParaRPr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381125" y="3134360"/>
            <a:ext cx="4255770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cs typeface="+mn-ea"/>
                <a:sym typeface="+mn-lt"/>
              </a:rPr>
              <a:t>培养任务完成情况</a:t>
            </a:r>
            <a:endParaRPr lang="zh-CN" altLang="en-US" sz="3200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（</a:t>
            </a:r>
            <a:r>
              <a:rPr lang="zh-CN" altLang="en-US" dirty="0">
                <a:solidFill>
                  <a:srgbClr val="FF0000"/>
                </a:solidFill>
                <a:cs typeface="+mn-ea"/>
                <a:sym typeface="+mn-lt"/>
              </a:rPr>
              <a:t>附</a:t>
            </a:r>
            <a:r>
              <a:rPr lang="en-US" altLang="zh-CN" dirty="0">
                <a:solidFill>
                  <a:srgbClr val="FF0000"/>
                </a:solidFill>
                <a:cs typeface="+mn-ea"/>
                <a:sym typeface="+mn-lt"/>
              </a:rPr>
              <a:t>“</a:t>
            </a:r>
            <a:r>
              <a:rPr lang="zh-CN" altLang="en-US" dirty="0">
                <a:solidFill>
                  <a:srgbClr val="FF0000"/>
                </a:solidFill>
                <a:cs typeface="+mn-ea"/>
                <a:sym typeface="+mn-lt"/>
              </a:rPr>
              <a:t>助讲培养任务完成情况一览表</a:t>
            </a:r>
            <a:r>
              <a:rPr lang="en-US" altLang="zh-CN" dirty="0">
                <a:solidFill>
                  <a:srgbClr val="FF0000"/>
                </a:solidFill>
                <a:cs typeface="+mn-ea"/>
                <a:sym typeface="+mn-lt"/>
              </a:rPr>
              <a:t>”</a:t>
            </a:r>
            <a:r>
              <a:rPr lang="zh-CN" altLang="en-US" dirty="0">
                <a:ea typeface="宋体" panose="02010600030101010101" pitchFamily="2" charset="-122"/>
                <a:cs typeface="+mn-ea"/>
                <a:sym typeface="+mn-lt"/>
              </a:rPr>
              <a:t>）</a:t>
            </a:r>
            <a:endParaRPr lang="zh-CN" altLang="en-US" dirty="0"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978285" y="3206039"/>
            <a:ext cx="314438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cs typeface="+mn-ea"/>
                <a:sym typeface="+mn-lt"/>
              </a:rPr>
              <a:t>自身取得的进步</a:t>
            </a:r>
            <a:endParaRPr lang="zh-CN" altLang="en-US" sz="3200" dirty="0">
              <a:cs typeface="+mn-ea"/>
              <a:sym typeface="+mn-lt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381125" y="5293360"/>
            <a:ext cx="43999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cs typeface="+mn-ea"/>
                <a:sym typeface="+mn-lt"/>
              </a:rPr>
              <a:t>存在的问题及改进措施</a:t>
            </a:r>
            <a:endParaRPr lang="zh-CN" altLang="en-US" sz="3200" dirty="0">
              <a:cs typeface="+mn-ea"/>
              <a:sym typeface="+mn-lt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6978015" y="5293360"/>
            <a:ext cx="4361180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cs typeface="+mn-ea"/>
                <a:sym typeface="+mn-lt"/>
              </a:rPr>
              <a:t>其他内容</a:t>
            </a:r>
            <a:endParaRPr lang="zh-CN" altLang="en-US" sz="3200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（</a:t>
            </a:r>
            <a:r>
              <a:rPr lang="zh-CN" altLang="en-US" dirty="0">
                <a:solidFill>
                  <a:srgbClr val="FF0000"/>
                </a:solidFill>
                <a:cs typeface="+mn-ea"/>
                <a:sym typeface="+mn-lt"/>
              </a:rPr>
              <a:t>参培感受及对学校助讲培养工作的建议</a:t>
            </a:r>
            <a:r>
              <a:rPr lang="zh-CN" altLang="en-US" dirty="0">
                <a:cs typeface="+mn-ea"/>
                <a:sym typeface="+mn-lt"/>
              </a:rPr>
              <a:t>）</a:t>
            </a:r>
            <a:endParaRPr lang="zh-CN" altLang="en-US" dirty="0"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18795" y="414655"/>
            <a:ext cx="922464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cs typeface="+mn-ea"/>
                <a:sym typeface="+mn-lt"/>
              </a:rPr>
              <a:t>01  </a:t>
            </a:r>
            <a:r>
              <a:rPr lang="zh-CN" altLang="en-US" sz="3200" dirty="0">
                <a:cs typeface="+mn-ea"/>
                <a:sym typeface="+mn-lt"/>
              </a:rPr>
              <a:t>培养任务完成情况</a:t>
            </a:r>
            <a:endParaRPr lang="zh-CN" altLang="en-US" sz="3200" dirty="0">
              <a:cs typeface="+mn-ea"/>
              <a:sym typeface="+mn-lt"/>
            </a:endParaRPr>
          </a:p>
          <a:p>
            <a:r>
              <a:rPr lang="zh-CN" altLang="en-US" sz="2400" b="1" dirty="0">
                <a:solidFill>
                  <a:schemeClr val="accent3"/>
                </a:solidFill>
                <a:cs typeface="+mn-ea"/>
                <a:sym typeface="+mn-lt"/>
              </a:rPr>
              <a:t>（此页附上助讲培养任务完成情况一览表）</a:t>
            </a:r>
            <a:endParaRPr lang="zh-CN" altLang="en-US" sz="2400" b="1" dirty="0">
              <a:solidFill>
                <a:schemeClr val="accent3"/>
              </a:solidFill>
              <a:cs typeface="+mn-ea"/>
              <a:sym typeface="+mn-lt"/>
            </a:endParaRPr>
          </a:p>
          <a:p>
            <a:endParaRPr lang="zh-CN" altLang="en-US" sz="2400" b="1" dirty="0">
              <a:solidFill>
                <a:schemeClr val="accent3"/>
              </a:solidFill>
              <a:cs typeface="+mn-ea"/>
              <a:sym typeface="+mn-lt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239645" y="1673225"/>
            <a:ext cx="7980680" cy="49422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18795" y="414655"/>
            <a:ext cx="92246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cs typeface="+mn-ea"/>
                <a:sym typeface="+mn-lt"/>
              </a:rPr>
              <a:t>02  </a:t>
            </a:r>
            <a:r>
              <a:rPr lang="zh-CN" altLang="en-US" sz="3200" dirty="0">
                <a:cs typeface="+mn-ea"/>
                <a:sym typeface="+mn-lt"/>
              </a:rPr>
              <a:t>自身取得的进步</a:t>
            </a:r>
            <a:endParaRPr lang="zh-CN" altLang="en-US" sz="2400" b="1" dirty="0">
              <a:solidFill>
                <a:schemeClr val="accent3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18795" y="414655"/>
            <a:ext cx="92246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cs typeface="+mn-ea"/>
                <a:sym typeface="+mn-lt"/>
              </a:rPr>
              <a:t>03  </a:t>
            </a:r>
            <a:r>
              <a:rPr lang="zh-CN" altLang="en-US" sz="3200" dirty="0">
                <a:cs typeface="+mn-ea"/>
                <a:sym typeface="+mn-lt"/>
              </a:rPr>
              <a:t>存在的问题及改进措施</a:t>
            </a:r>
            <a:endParaRPr lang="zh-CN" altLang="en-US" sz="3200" dirty="0"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18795" y="414655"/>
            <a:ext cx="92246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cs typeface="+mn-ea"/>
                <a:sym typeface="+mn-lt"/>
              </a:rPr>
              <a:t>04  </a:t>
            </a:r>
            <a:r>
              <a:rPr lang="zh-CN" altLang="en-US" sz="3200" dirty="0">
                <a:cs typeface="+mn-ea"/>
                <a:sym typeface="+mn-lt"/>
              </a:rPr>
              <a:t>其他内容</a:t>
            </a:r>
            <a:endParaRPr lang="zh-CN" altLang="en-US" sz="3200" dirty="0">
              <a:cs typeface="+mn-ea"/>
              <a:sym typeface="+mn-lt"/>
            </a:endParaRPr>
          </a:p>
          <a:p>
            <a:r>
              <a:rPr lang="zh-CN" altLang="en-US" sz="2400" dirty="0">
                <a:solidFill>
                  <a:schemeClr val="accent3"/>
                </a:solidFill>
                <a:cs typeface="+mn-ea"/>
                <a:sym typeface="+mn-lt"/>
              </a:rPr>
              <a:t>（</a:t>
            </a:r>
            <a:r>
              <a:rPr lang="zh-CN" altLang="en-US" sz="2400" dirty="0">
                <a:solidFill>
                  <a:schemeClr val="accent3"/>
                </a:solidFill>
                <a:cs typeface="+mn-ea"/>
                <a:sym typeface="+mn-lt"/>
              </a:rPr>
              <a:t>参培感受及对学校助讲培养工作的建议）</a:t>
            </a:r>
            <a:endParaRPr lang="zh-CN" altLang="en-US" sz="2400" dirty="0">
              <a:solidFill>
                <a:schemeClr val="accent3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"/>
          <p:cNvSpPr txBox="1"/>
          <p:nvPr/>
        </p:nvSpPr>
        <p:spPr>
          <a:xfrm>
            <a:off x="902970" y="2370455"/>
            <a:ext cx="1038669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6000" dirty="0">
                <a:cs typeface="+mn-ea"/>
                <a:sym typeface="+mn-lt"/>
              </a:rPr>
              <a:t>请各位专家批评指正</a:t>
            </a:r>
            <a:endParaRPr lang="zh-CN" altLang="en-US" sz="6000" dirty="0">
              <a:cs typeface="+mn-ea"/>
              <a:sym typeface="+mn-lt"/>
            </a:endParaRPr>
          </a:p>
          <a:p>
            <a:pPr algn="ctr"/>
            <a:r>
              <a:rPr lang="zh-CN" altLang="en-US" sz="6000" dirty="0">
                <a:cs typeface="+mn-ea"/>
                <a:sym typeface="+mn-lt"/>
              </a:rPr>
              <a:t>谢谢！</a:t>
            </a:r>
            <a:endParaRPr lang="zh-CN" altLang="en-US" sz="6000" dirty="0"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9465,&quot;width&quot;:15285}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68395"/>
      </a:dk2>
      <a:lt2>
        <a:srgbClr val="F0F0F0"/>
      </a:lt2>
      <a:accent1>
        <a:srgbClr val="5C7E8C"/>
      </a:accent1>
      <a:accent2>
        <a:srgbClr val="FBB63F"/>
      </a:accent2>
      <a:accent3>
        <a:srgbClr val="D8541E"/>
      </a:accent3>
      <a:accent4>
        <a:srgbClr val="569BBD"/>
      </a:accent4>
      <a:accent5>
        <a:srgbClr val="5B6F7B"/>
      </a:accent5>
      <a:accent6>
        <a:srgbClr val="99A9B3"/>
      </a:accent6>
      <a:hlink>
        <a:srgbClr val="4472C4"/>
      </a:hlink>
      <a:folHlink>
        <a:srgbClr val="BFBFBF"/>
      </a:folHlink>
    </a:clrScheme>
    <a:fontScheme name="em2geegp">
      <a:majorFont>
        <a:latin typeface="AvantGarde Bk BT"/>
        <a:ea typeface="张海山锐线体简"/>
        <a:cs typeface=""/>
      </a:majorFont>
      <a:minorFont>
        <a:latin typeface="AvantGarde Bk BT"/>
        <a:ea typeface="张海山锐线体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WPS 演示</Application>
  <PresentationFormat>宽屏</PresentationFormat>
  <Paragraphs>45</Paragraphs>
  <Slides>7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AvantGarde Bk BT</vt:lpstr>
      <vt:lpstr>Segoe Print</vt:lpstr>
      <vt:lpstr>张海山锐线体简</vt:lpstr>
      <vt:lpstr>Arial Unicode MS</vt:lpstr>
      <vt:lpstr>等线</vt:lpstr>
      <vt:lpstr>Calibri</vt:lpstr>
      <vt:lpstr>思源黑体 CN Medium</vt:lpstr>
      <vt:lpstr>黑体</vt:lpstr>
      <vt:lpstr>思源黑体 CN ExtraLight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office2016mac62028</dc:creator>
  <cp:lastModifiedBy>狗狗</cp:lastModifiedBy>
  <cp:revision>16</cp:revision>
  <dcterms:created xsi:type="dcterms:W3CDTF">2019-06-26T02:53:00Z</dcterms:created>
  <dcterms:modified xsi:type="dcterms:W3CDTF">2020-12-29T06:57:31Z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2052-11.1.0.10228</vt:lpwstr>
  </property>
</Properties>
</file>